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5" r:id="rId3"/>
    <p:sldId id="273" r:id="rId4"/>
    <p:sldId id="274" r:id="rId5"/>
    <p:sldId id="275" r:id="rId6"/>
    <p:sldId id="268" r:id="rId7"/>
    <p:sldId id="269" r:id="rId8"/>
    <p:sldId id="276" r:id="rId9"/>
    <p:sldId id="270" r:id="rId10"/>
    <p:sldId id="277" r:id="rId11"/>
    <p:sldId id="278" r:id="rId12"/>
    <p:sldId id="271" r:id="rId13"/>
    <p:sldId id="281" r:id="rId14"/>
    <p:sldId id="282" r:id="rId15"/>
    <p:sldId id="283" r:id="rId16"/>
    <p:sldId id="279" r:id="rId17"/>
    <p:sldId id="28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>
      <p:cViewPr varScale="1">
        <p:scale>
          <a:sx n="116" d="100"/>
          <a:sy n="116" d="100"/>
        </p:scale>
        <p:origin x="723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9CF4C-F98B-4DA2-A8B0-3DDC5FCA8DA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8F630-910A-42A4-B152-BD4D8840F8A0}">
      <dgm:prSet phldrT="[Text]"/>
      <dgm:spPr>
        <a:solidFill>
          <a:schemeClr val="accent5">
            <a:lumMod val="50000"/>
          </a:schemeClr>
        </a:solidFill>
        <a:ln>
          <a:solidFill>
            <a:schemeClr val="accent3"/>
          </a:solidFill>
        </a:ln>
      </dgm:spPr>
      <dgm:t>
        <a:bodyPr/>
        <a:lstStyle/>
        <a:p>
          <a:pPr algn="ctr"/>
          <a:r>
            <a:rPr lang="he-IL" dirty="0">
              <a:cs typeface="+mj-cs"/>
            </a:rPr>
            <a:t>מטרת המצגת </a:t>
          </a:r>
          <a:endParaRPr lang="en-US" dirty="0">
            <a:cs typeface="+mj-cs"/>
          </a:endParaRPr>
        </a:p>
        <a:p>
          <a:pPr algn="ctr"/>
          <a:r>
            <a:rPr lang="he-IL" dirty="0">
              <a:cs typeface="+mj-cs"/>
            </a:rPr>
            <a:t>תיאור האפליקציה הנבדקת</a:t>
          </a:r>
          <a:endParaRPr lang="en-US" dirty="0"/>
        </a:p>
      </dgm:t>
    </dgm:pt>
    <dgm:pt modelId="{8BA7FEB7-97C2-4DD3-94D9-27BFEF2E01D6}" type="parTrans" cxnId="{BCDA5F84-C5EE-456F-AE39-F8549F5E754F}">
      <dgm:prSet/>
      <dgm:spPr/>
      <dgm:t>
        <a:bodyPr/>
        <a:lstStyle/>
        <a:p>
          <a:endParaRPr lang="en-US"/>
        </a:p>
      </dgm:t>
    </dgm:pt>
    <dgm:pt modelId="{872D8832-8CF6-498E-BC0F-BD112F9B91A2}" type="sibTrans" cxnId="{BCDA5F84-C5EE-456F-AE39-F8549F5E754F}">
      <dgm:prSet/>
      <dgm:spPr/>
      <dgm:t>
        <a:bodyPr/>
        <a:lstStyle/>
        <a:p>
          <a:endParaRPr lang="en-US"/>
        </a:p>
      </dgm:t>
    </dgm:pt>
    <dgm:pt modelId="{FC4B9582-2C06-42FF-99B1-75A6D51524B4}">
      <dgm:prSet phldrT="[Text]"/>
      <dgm:spPr>
        <a:solidFill>
          <a:schemeClr val="accent5">
            <a:lumMod val="5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he-IL" dirty="0">
              <a:cs typeface="+mj-cs"/>
            </a:rPr>
            <a:t>מפת אתר / אפליקציה </a:t>
          </a:r>
        </a:p>
        <a:p>
          <a:r>
            <a:rPr lang="he-IL" dirty="0">
              <a:cs typeface="+mj-cs"/>
            </a:rPr>
            <a:t>לוח זמנים בתרשים גאנט</a:t>
          </a:r>
          <a:endParaRPr lang="en-US" dirty="0"/>
        </a:p>
      </dgm:t>
    </dgm:pt>
    <dgm:pt modelId="{823968BA-8923-4A23-9903-A8F234D5BC43}" type="sibTrans" cxnId="{9801072F-724D-41BD-94EE-CAA210B031B1}">
      <dgm:prSet/>
      <dgm:spPr/>
      <dgm:t>
        <a:bodyPr/>
        <a:lstStyle/>
        <a:p>
          <a:endParaRPr lang="en-US"/>
        </a:p>
      </dgm:t>
    </dgm:pt>
    <dgm:pt modelId="{31732D58-D3DE-4FB5-A596-C8FA1E3279F1}" type="parTrans" cxnId="{9801072F-724D-41BD-94EE-CAA210B031B1}">
      <dgm:prSet/>
      <dgm:spPr/>
      <dgm:t>
        <a:bodyPr/>
        <a:lstStyle/>
        <a:p>
          <a:endParaRPr lang="en-US"/>
        </a:p>
      </dgm:t>
    </dgm:pt>
    <dgm:pt modelId="{12368F21-6EDB-479E-A04E-F26F47ED73A5}">
      <dgm:prSet phldrT="[Text]"/>
      <dgm:spPr>
        <a:solidFill>
          <a:schemeClr val="accent5">
            <a:lumMod val="5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he-IL" dirty="0">
              <a:cs typeface="+mj-cs"/>
            </a:rPr>
            <a:t>תקלות</a:t>
          </a:r>
        </a:p>
        <a:p>
          <a:r>
            <a:rPr lang="he-IL" dirty="0">
              <a:cs typeface="+mj-cs"/>
            </a:rPr>
            <a:t>תוצאות וסטטיסטיקות</a:t>
          </a:r>
          <a:endParaRPr lang="en-US" dirty="0"/>
        </a:p>
      </dgm:t>
    </dgm:pt>
    <dgm:pt modelId="{5B1D5CD7-AA66-4F1F-A2F5-8929C53EDCB3}" type="sibTrans" cxnId="{DD87C15E-EA18-4676-A9C7-62FF9421ACCD}">
      <dgm:prSet/>
      <dgm:spPr/>
      <dgm:t>
        <a:bodyPr/>
        <a:lstStyle/>
        <a:p>
          <a:endParaRPr lang="en-US"/>
        </a:p>
      </dgm:t>
    </dgm:pt>
    <dgm:pt modelId="{EBD61EDA-5DD8-4D3A-AE5F-FAB897C7ACCC}" type="parTrans" cxnId="{DD87C15E-EA18-4676-A9C7-62FF9421ACCD}">
      <dgm:prSet/>
      <dgm:spPr/>
      <dgm:t>
        <a:bodyPr/>
        <a:lstStyle/>
        <a:p>
          <a:endParaRPr lang="en-US"/>
        </a:p>
      </dgm:t>
    </dgm:pt>
    <dgm:pt modelId="{0CCDC590-691F-4671-9BA6-0234F5F96773}">
      <dgm:prSet/>
      <dgm:spPr>
        <a:solidFill>
          <a:schemeClr val="accent5">
            <a:lumMod val="5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he-IL" dirty="0">
              <a:cs typeface="+mj-cs"/>
            </a:rPr>
            <a:t>מסקנות והמלצות</a:t>
          </a:r>
          <a:endParaRPr lang="en-US" dirty="0"/>
        </a:p>
      </dgm:t>
    </dgm:pt>
    <dgm:pt modelId="{94ECF6E5-5971-4446-86FF-8F86BC6594DB}" type="parTrans" cxnId="{546265DE-9492-4648-8E58-DF575B113C87}">
      <dgm:prSet/>
      <dgm:spPr/>
      <dgm:t>
        <a:bodyPr/>
        <a:lstStyle/>
        <a:p>
          <a:endParaRPr lang="en-US"/>
        </a:p>
      </dgm:t>
    </dgm:pt>
    <dgm:pt modelId="{D1292F4F-DAE4-4EB1-AA91-FF0CCA43E1E1}" type="sibTrans" cxnId="{546265DE-9492-4648-8E58-DF575B113C87}">
      <dgm:prSet/>
      <dgm:spPr/>
      <dgm:t>
        <a:bodyPr/>
        <a:lstStyle/>
        <a:p>
          <a:endParaRPr lang="en-US"/>
        </a:p>
      </dgm:t>
    </dgm:pt>
    <dgm:pt modelId="{910775A7-68B6-4AFF-9141-606F1773B26B}">
      <dgm:prSet/>
      <dgm:spPr>
        <a:solidFill>
          <a:schemeClr val="accent5">
            <a:lumMod val="5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he-IL" dirty="0">
              <a:cs typeface="+mj-cs"/>
            </a:rPr>
            <a:t>שיטת העבודה</a:t>
          </a:r>
        </a:p>
        <a:p>
          <a:r>
            <a:rPr lang="he-IL" dirty="0">
              <a:cs typeface="+mj-cs"/>
            </a:rPr>
            <a:t>סוגי הבדיקות שנעשו</a:t>
          </a:r>
          <a:endParaRPr lang="en-US" dirty="0"/>
        </a:p>
      </dgm:t>
    </dgm:pt>
    <dgm:pt modelId="{3BCB5776-4B09-41FA-B457-A982C38A5942}" type="parTrans" cxnId="{D73A0BCF-C07E-45DE-8C4B-BE197B7225ED}">
      <dgm:prSet/>
      <dgm:spPr/>
      <dgm:t>
        <a:bodyPr/>
        <a:lstStyle/>
        <a:p>
          <a:endParaRPr lang="en-US"/>
        </a:p>
      </dgm:t>
    </dgm:pt>
    <dgm:pt modelId="{27C684FC-5FE3-49F3-ADDB-89A62258FAAF}" type="sibTrans" cxnId="{D73A0BCF-C07E-45DE-8C4B-BE197B7225ED}">
      <dgm:prSet/>
      <dgm:spPr/>
      <dgm:t>
        <a:bodyPr/>
        <a:lstStyle/>
        <a:p>
          <a:endParaRPr lang="en-US"/>
        </a:p>
      </dgm:t>
    </dgm:pt>
    <dgm:pt modelId="{B198A68D-4DBC-4472-96C3-BE4D6EBE3FDF}" type="pres">
      <dgm:prSet presAssocID="{06B9CF4C-F98B-4DA2-A8B0-3DDC5FCA8DA9}" presName="linearFlow" presStyleCnt="0">
        <dgm:presLayoutVars>
          <dgm:dir/>
          <dgm:resizeHandles val="exact"/>
        </dgm:presLayoutVars>
      </dgm:prSet>
      <dgm:spPr/>
    </dgm:pt>
    <dgm:pt modelId="{A9DD9D55-A92C-4E99-AE54-309C8AA86ED3}" type="pres">
      <dgm:prSet presAssocID="{23D8F630-910A-42A4-B152-BD4D8840F8A0}" presName="composite" presStyleCnt="0"/>
      <dgm:spPr/>
    </dgm:pt>
    <dgm:pt modelId="{E3F893F3-6501-4AB8-AA92-3CFEFA38FF67}" type="pres">
      <dgm:prSet presAssocID="{23D8F630-910A-42A4-B152-BD4D8840F8A0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</dgm:pt>
    <dgm:pt modelId="{567CF435-7C8D-41F1-BC6E-9E967748D44E}" type="pres">
      <dgm:prSet presAssocID="{23D8F630-910A-42A4-B152-BD4D8840F8A0}" presName="txShp" presStyleLbl="node1" presStyleIdx="0" presStyleCnt="5">
        <dgm:presLayoutVars>
          <dgm:bulletEnabled val="1"/>
        </dgm:presLayoutVars>
      </dgm:prSet>
      <dgm:spPr/>
    </dgm:pt>
    <dgm:pt modelId="{140B1E00-7A31-462E-A112-7312154657F3}" type="pres">
      <dgm:prSet presAssocID="{872D8832-8CF6-498E-BC0F-BD112F9B91A2}" presName="spacing" presStyleCnt="0"/>
      <dgm:spPr/>
    </dgm:pt>
    <dgm:pt modelId="{C43278F4-F111-4065-8338-BAA146AAB341}" type="pres">
      <dgm:prSet presAssocID="{910775A7-68B6-4AFF-9141-606F1773B26B}" presName="composite" presStyleCnt="0"/>
      <dgm:spPr/>
    </dgm:pt>
    <dgm:pt modelId="{199408DC-19C1-4BAA-8039-6E5D72CFCA6F}" type="pres">
      <dgm:prSet presAssocID="{910775A7-68B6-4AFF-9141-606F1773B26B}" presName="imgShp" presStyleLbl="fgImgPlac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</dgm:pt>
    <dgm:pt modelId="{A8C7CCF5-16AA-4E0E-88C2-EC10F093A8C3}" type="pres">
      <dgm:prSet presAssocID="{910775A7-68B6-4AFF-9141-606F1773B26B}" presName="txShp" presStyleLbl="node1" presStyleIdx="1" presStyleCnt="5">
        <dgm:presLayoutVars>
          <dgm:bulletEnabled val="1"/>
        </dgm:presLayoutVars>
      </dgm:prSet>
      <dgm:spPr/>
    </dgm:pt>
    <dgm:pt modelId="{24AD64BC-8D0C-4D7C-82D3-E2C13C007165}" type="pres">
      <dgm:prSet presAssocID="{27C684FC-5FE3-49F3-ADDB-89A62258FAAF}" presName="spacing" presStyleCnt="0"/>
      <dgm:spPr/>
    </dgm:pt>
    <dgm:pt modelId="{CB8DC519-03AE-41CB-94D8-E028FB2F61C7}" type="pres">
      <dgm:prSet presAssocID="{FC4B9582-2C06-42FF-99B1-75A6D51524B4}" presName="composite" presStyleCnt="0"/>
      <dgm:spPr/>
    </dgm:pt>
    <dgm:pt modelId="{D1A5E7CF-7150-496D-A284-AEA3BA05726A}" type="pres">
      <dgm:prSet presAssocID="{FC4B9582-2C06-42FF-99B1-75A6D51524B4}" presName="imgShp" presStyleLbl="fgImgPlace1" presStyleIdx="2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</dgm:pt>
    <dgm:pt modelId="{DC21C415-5EAD-4724-B2DD-777548655989}" type="pres">
      <dgm:prSet presAssocID="{FC4B9582-2C06-42FF-99B1-75A6D51524B4}" presName="txShp" presStyleLbl="node1" presStyleIdx="2" presStyleCnt="5">
        <dgm:presLayoutVars>
          <dgm:bulletEnabled val="1"/>
        </dgm:presLayoutVars>
      </dgm:prSet>
      <dgm:spPr/>
    </dgm:pt>
    <dgm:pt modelId="{F8387C52-2019-45FD-B106-52E2174FAE80}" type="pres">
      <dgm:prSet presAssocID="{823968BA-8923-4A23-9903-A8F234D5BC43}" presName="spacing" presStyleCnt="0"/>
      <dgm:spPr/>
    </dgm:pt>
    <dgm:pt modelId="{183F4578-3738-4C68-8AE5-9C6B7E52006B}" type="pres">
      <dgm:prSet presAssocID="{12368F21-6EDB-479E-A04E-F26F47ED73A5}" presName="composite" presStyleCnt="0"/>
      <dgm:spPr/>
    </dgm:pt>
    <dgm:pt modelId="{18F180D6-477F-4195-ACAC-DBF892D3C332}" type="pres">
      <dgm:prSet presAssocID="{12368F21-6EDB-479E-A04E-F26F47ED73A5}" presName="imgShp" presStyleLbl="fgImgPlace1" presStyleIdx="3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</dgm:pt>
    <dgm:pt modelId="{2318C511-58EB-4E32-B458-49EB9D88E57A}" type="pres">
      <dgm:prSet presAssocID="{12368F21-6EDB-479E-A04E-F26F47ED73A5}" presName="txShp" presStyleLbl="node1" presStyleIdx="3" presStyleCnt="5">
        <dgm:presLayoutVars>
          <dgm:bulletEnabled val="1"/>
        </dgm:presLayoutVars>
      </dgm:prSet>
      <dgm:spPr/>
    </dgm:pt>
    <dgm:pt modelId="{C0A681F7-D645-4AD6-9A1B-1455E583726D}" type="pres">
      <dgm:prSet presAssocID="{5B1D5CD7-AA66-4F1F-A2F5-8929C53EDCB3}" presName="spacing" presStyleCnt="0"/>
      <dgm:spPr/>
    </dgm:pt>
    <dgm:pt modelId="{49A16EF7-6CCB-43F8-9BB1-01572487931E}" type="pres">
      <dgm:prSet presAssocID="{0CCDC590-691F-4671-9BA6-0234F5F96773}" presName="composite" presStyleCnt="0"/>
      <dgm:spPr/>
    </dgm:pt>
    <dgm:pt modelId="{3E90E0F7-5FA4-4638-ADCD-F0EA6D3F6B29}" type="pres">
      <dgm:prSet presAssocID="{0CCDC590-691F-4671-9BA6-0234F5F96773}" presName="imgShp" presStyleLbl="fgImgPlace1" presStyleIdx="4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</dgm:pt>
    <dgm:pt modelId="{94814FD7-8E7C-4708-BD17-8DF58C54CF38}" type="pres">
      <dgm:prSet presAssocID="{0CCDC590-691F-4671-9BA6-0234F5F96773}" presName="txShp" presStyleLbl="node1" presStyleIdx="4" presStyleCnt="5">
        <dgm:presLayoutVars>
          <dgm:bulletEnabled val="1"/>
        </dgm:presLayoutVars>
      </dgm:prSet>
      <dgm:spPr/>
    </dgm:pt>
  </dgm:ptLst>
  <dgm:cxnLst>
    <dgm:cxn modelId="{290A3504-0470-49DD-84BB-17ED0DC335D5}" type="presOf" srcId="{06B9CF4C-F98B-4DA2-A8B0-3DDC5FCA8DA9}" destId="{B198A68D-4DBC-4472-96C3-BE4D6EBE3FDF}" srcOrd="0" destOrd="0" presId="urn:microsoft.com/office/officeart/2005/8/layout/vList3"/>
    <dgm:cxn modelId="{9801072F-724D-41BD-94EE-CAA210B031B1}" srcId="{06B9CF4C-F98B-4DA2-A8B0-3DDC5FCA8DA9}" destId="{FC4B9582-2C06-42FF-99B1-75A6D51524B4}" srcOrd="2" destOrd="0" parTransId="{31732D58-D3DE-4FB5-A596-C8FA1E3279F1}" sibTransId="{823968BA-8923-4A23-9903-A8F234D5BC43}"/>
    <dgm:cxn modelId="{A135E337-ED1F-49AD-A97E-11AA80C78025}" type="presOf" srcId="{23D8F630-910A-42A4-B152-BD4D8840F8A0}" destId="{567CF435-7C8D-41F1-BC6E-9E967748D44E}" srcOrd="0" destOrd="0" presId="urn:microsoft.com/office/officeart/2005/8/layout/vList3"/>
    <dgm:cxn modelId="{DD87C15E-EA18-4676-A9C7-62FF9421ACCD}" srcId="{06B9CF4C-F98B-4DA2-A8B0-3DDC5FCA8DA9}" destId="{12368F21-6EDB-479E-A04E-F26F47ED73A5}" srcOrd="3" destOrd="0" parTransId="{EBD61EDA-5DD8-4D3A-AE5F-FAB897C7ACCC}" sibTransId="{5B1D5CD7-AA66-4F1F-A2F5-8929C53EDCB3}"/>
    <dgm:cxn modelId="{BCDA5F84-C5EE-456F-AE39-F8549F5E754F}" srcId="{06B9CF4C-F98B-4DA2-A8B0-3DDC5FCA8DA9}" destId="{23D8F630-910A-42A4-B152-BD4D8840F8A0}" srcOrd="0" destOrd="0" parTransId="{8BA7FEB7-97C2-4DD3-94D9-27BFEF2E01D6}" sibTransId="{872D8832-8CF6-498E-BC0F-BD112F9B91A2}"/>
    <dgm:cxn modelId="{7331C79B-F334-4342-A3D8-878D123E6EEE}" type="presOf" srcId="{FC4B9582-2C06-42FF-99B1-75A6D51524B4}" destId="{DC21C415-5EAD-4724-B2DD-777548655989}" srcOrd="0" destOrd="0" presId="urn:microsoft.com/office/officeart/2005/8/layout/vList3"/>
    <dgm:cxn modelId="{D31671A9-6B8E-45AB-8ABC-3944423598EC}" type="presOf" srcId="{0CCDC590-691F-4671-9BA6-0234F5F96773}" destId="{94814FD7-8E7C-4708-BD17-8DF58C54CF38}" srcOrd="0" destOrd="0" presId="urn:microsoft.com/office/officeart/2005/8/layout/vList3"/>
    <dgm:cxn modelId="{16D0D0BF-6FF5-4301-B8A3-9734B95DC723}" type="presOf" srcId="{12368F21-6EDB-479E-A04E-F26F47ED73A5}" destId="{2318C511-58EB-4E32-B458-49EB9D88E57A}" srcOrd="0" destOrd="0" presId="urn:microsoft.com/office/officeart/2005/8/layout/vList3"/>
    <dgm:cxn modelId="{D73A0BCF-C07E-45DE-8C4B-BE197B7225ED}" srcId="{06B9CF4C-F98B-4DA2-A8B0-3DDC5FCA8DA9}" destId="{910775A7-68B6-4AFF-9141-606F1773B26B}" srcOrd="1" destOrd="0" parTransId="{3BCB5776-4B09-41FA-B457-A982C38A5942}" sibTransId="{27C684FC-5FE3-49F3-ADDB-89A62258FAAF}"/>
    <dgm:cxn modelId="{546265DE-9492-4648-8E58-DF575B113C87}" srcId="{06B9CF4C-F98B-4DA2-A8B0-3DDC5FCA8DA9}" destId="{0CCDC590-691F-4671-9BA6-0234F5F96773}" srcOrd="4" destOrd="0" parTransId="{94ECF6E5-5971-4446-86FF-8F86BC6594DB}" sibTransId="{D1292F4F-DAE4-4EB1-AA91-FF0CCA43E1E1}"/>
    <dgm:cxn modelId="{305DB7F7-3758-4664-9D0E-F820EF6F0209}" type="presOf" srcId="{910775A7-68B6-4AFF-9141-606F1773B26B}" destId="{A8C7CCF5-16AA-4E0E-88C2-EC10F093A8C3}" srcOrd="0" destOrd="0" presId="urn:microsoft.com/office/officeart/2005/8/layout/vList3"/>
    <dgm:cxn modelId="{76968D85-7288-44D2-B135-6D5E7308CD65}" type="presParOf" srcId="{B198A68D-4DBC-4472-96C3-BE4D6EBE3FDF}" destId="{A9DD9D55-A92C-4E99-AE54-309C8AA86ED3}" srcOrd="0" destOrd="0" presId="urn:microsoft.com/office/officeart/2005/8/layout/vList3"/>
    <dgm:cxn modelId="{E2F8172A-40FA-4CF3-8D11-7E8EDFC2265C}" type="presParOf" srcId="{A9DD9D55-A92C-4E99-AE54-309C8AA86ED3}" destId="{E3F893F3-6501-4AB8-AA92-3CFEFA38FF67}" srcOrd="0" destOrd="0" presId="urn:microsoft.com/office/officeart/2005/8/layout/vList3"/>
    <dgm:cxn modelId="{AA8AB9E3-BBF9-4446-887C-0F45A9EFC064}" type="presParOf" srcId="{A9DD9D55-A92C-4E99-AE54-309C8AA86ED3}" destId="{567CF435-7C8D-41F1-BC6E-9E967748D44E}" srcOrd="1" destOrd="0" presId="urn:microsoft.com/office/officeart/2005/8/layout/vList3"/>
    <dgm:cxn modelId="{D551A3F4-FB1C-4CC8-93B7-A9377EA2D0C5}" type="presParOf" srcId="{B198A68D-4DBC-4472-96C3-BE4D6EBE3FDF}" destId="{140B1E00-7A31-462E-A112-7312154657F3}" srcOrd="1" destOrd="0" presId="urn:microsoft.com/office/officeart/2005/8/layout/vList3"/>
    <dgm:cxn modelId="{6AD0B080-AC5E-4BD8-A526-1211E059687B}" type="presParOf" srcId="{B198A68D-4DBC-4472-96C3-BE4D6EBE3FDF}" destId="{C43278F4-F111-4065-8338-BAA146AAB341}" srcOrd="2" destOrd="0" presId="urn:microsoft.com/office/officeart/2005/8/layout/vList3"/>
    <dgm:cxn modelId="{08C6B524-2B09-45E4-B558-8B49E1949889}" type="presParOf" srcId="{C43278F4-F111-4065-8338-BAA146AAB341}" destId="{199408DC-19C1-4BAA-8039-6E5D72CFCA6F}" srcOrd="0" destOrd="0" presId="urn:microsoft.com/office/officeart/2005/8/layout/vList3"/>
    <dgm:cxn modelId="{C458144C-30B3-42F5-BE65-4E74F3A338EF}" type="presParOf" srcId="{C43278F4-F111-4065-8338-BAA146AAB341}" destId="{A8C7CCF5-16AA-4E0E-88C2-EC10F093A8C3}" srcOrd="1" destOrd="0" presId="urn:microsoft.com/office/officeart/2005/8/layout/vList3"/>
    <dgm:cxn modelId="{614F29AC-27C0-4EF3-8646-7BB4772CA983}" type="presParOf" srcId="{B198A68D-4DBC-4472-96C3-BE4D6EBE3FDF}" destId="{24AD64BC-8D0C-4D7C-82D3-E2C13C007165}" srcOrd="3" destOrd="0" presId="urn:microsoft.com/office/officeart/2005/8/layout/vList3"/>
    <dgm:cxn modelId="{6C326820-A607-4722-95DC-B56530A89E1C}" type="presParOf" srcId="{B198A68D-4DBC-4472-96C3-BE4D6EBE3FDF}" destId="{CB8DC519-03AE-41CB-94D8-E028FB2F61C7}" srcOrd="4" destOrd="0" presId="urn:microsoft.com/office/officeart/2005/8/layout/vList3"/>
    <dgm:cxn modelId="{0BE0D6BA-4227-4529-9A1C-BADAC1575A77}" type="presParOf" srcId="{CB8DC519-03AE-41CB-94D8-E028FB2F61C7}" destId="{D1A5E7CF-7150-496D-A284-AEA3BA05726A}" srcOrd="0" destOrd="0" presId="urn:microsoft.com/office/officeart/2005/8/layout/vList3"/>
    <dgm:cxn modelId="{A7DF594F-5B64-46D1-9A56-78E505D15A7D}" type="presParOf" srcId="{CB8DC519-03AE-41CB-94D8-E028FB2F61C7}" destId="{DC21C415-5EAD-4724-B2DD-777548655989}" srcOrd="1" destOrd="0" presId="urn:microsoft.com/office/officeart/2005/8/layout/vList3"/>
    <dgm:cxn modelId="{B55C1F8A-ADE9-41A1-B4D2-4260654728B8}" type="presParOf" srcId="{B198A68D-4DBC-4472-96C3-BE4D6EBE3FDF}" destId="{F8387C52-2019-45FD-B106-52E2174FAE80}" srcOrd="5" destOrd="0" presId="urn:microsoft.com/office/officeart/2005/8/layout/vList3"/>
    <dgm:cxn modelId="{80D7854C-A265-4F04-A790-725C3EC029F3}" type="presParOf" srcId="{B198A68D-4DBC-4472-96C3-BE4D6EBE3FDF}" destId="{183F4578-3738-4C68-8AE5-9C6B7E52006B}" srcOrd="6" destOrd="0" presId="urn:microsoft.com/office/officeart/2005/8/layout/vList3"/>
    <dgm:cxn modelId="{ECD4C093-0CB7-4211-BBAA-940FAFC5501C}" type="presParOf" srcId="{183F4578-3738-4C68-8AE5-9C6B7E52006B}" destId="{18F180D6-477F-4195-ACAC-DBF892D3C332}" srcOrd="0" destOrd="0" presId="urn:microsoft.com/office/officeart/2005/8/layout/vList3"/>
    <dgm:cxn modelId="{C3293BA7-5482-443B-BB23-BAE58EE131E7}" type="presParOf" srcId="{183F4578-3738-4C68-8AE5-9C6B7E52006B}" destId="{2318C511-58EB-4E32-B458-49EB9D88E57A}" srcOrd="1" destOrd="0" presId="urn:microsoft.com/office/officeart/2005/8/layout/vList3"/>
    <dgm:cxn modelId="{7734FF2C-EEFB-479F-8F48-D7917EB09032}" type="presParOf" srcId="{B198A68D-4DBC-4472-96C3-BE4D6EBE3FDF}" destId="{C0A681F7-D645-4AD6-9A1B-1455E583726D}" srcOrd="7" destOrd="0" presId="urn:microsoft.com/office/officeart/2005/8/layout/vList3"/>
    <dgm:cxn modelId="{24482470-DFA9-4D37-ACBE-C3AB8EF895BE}" type="presParOf" srcId="{B198A68D-4DBC-4472-96C3-BE4D6EBE3FDF}" destId="{49A16EF7-6CCB-43F8-9BB1-01572487931E}" srcOrd="8" destOrd="0" presId="urn:microsoft.com/office/officeart/2005/8/layout/vList3"/>
    <dgm:cxn modelId="{EDC2B28D-5C17-4FF4-9C1D-AD31109C4B71}" type="presParOf" srcId="{49A16EF7-6CCB-43F8-9BB1-01572487931E}" destId="{3E90E0F7-5FA4-4638-ADCD-F0EA6D3F6B29}" srcOrd="0" destOrd="0" presId="urn:microsoft.com/office/officeart/2005/8/layout/vList3"/>
    <dgm:cxn modelId="{F785CBDF-3F30-4D68-997E-64406DC2EDE7}" type="presParOf" srcId="{49A16EF7-6CCB-43F8-9BB1-01572487931E}" destId="{94814FD7-8E7C-4708-BD17-8DF58C54CF3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B2E38C-8022-4D7B-98E3-748DF84DDF08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F7841A29-70F7-4333-BAE5-572EB1A2C6CC}">
      <dgm:prSet phldrT="[טקסט]"/>
      <dgm:spPr>
        <a:solidFill>
          <a:schemeClr val="accent2">
            <a:lumMod val="40000"/>
            <a:lumOff val="60000"/>
            <a:alpha val="90000"/>
          </a:schemeClr>
        </a:solidFill>
        <a:ln>
          <a:solidFill>
            <a:srgbClr val="FF0000"/>
          </a:solidFill>
        </a:ln>
      </dgm:spPr>
      <dgm:t>
        <a:bodyPr/>
        <a:lstStyle/>
        <a:p>
          <a:pPr rtl="1"/>
          <a:r>
            <a:rPr lang="en-US" dirty="0"/>
            <a:t>Critical</a:t>
          </a:r>
          <a:endParaRPr lang="he-IL" dirty="0"/>
        </a:p>
      </dgm:t>
    </dgm:pt>
    <dgm:pt modelId="{EA603B3C-B06F-41B3-8D6D-4DBB09B430D9}" type="parTrans" cxnId="{44238467-FBCD-4FE1-B7BF-55551FB0DBEF}">
      <dgm:prSet/>
      <dgm:spPr/>
      <dgm:t>
        <a:bodyPr/>
        <a:lstStyle/>
        <a:p>
          <a:pPr rtl="1"/>
          <a:endParaRPr lang="he-IL"/>
        </a:p>
      </dgm:t>
    </dgm:pt>
    <dgm:pt modelId="{A515AD9B-C08B-4FDB-8102-7AD77B9135E0}" type="sibTrans" cxnId="{44238467-FBCD-4FE1-B7BF-55551FB0DBEF}">
      <dgm:prSet/>
      <dgm:spPr/>
      <dgm:t>
        <a:bodyPr/>
        <a:lstStyle/>
        <a:p>
          <a:pPr rtl="1"/>
          <a:endParaRPr lang="he-IL"/>
        </a:p>
      </dgm:t>
    </dgm:pt>
    <dgm:pt modelId="{2EBDAF20-61BF-4D44-9663-667580061D42}">
      <dgm:prSet phldrT="[טקסט]"/>
      <dgm:spPr>
        <a:solidFill>
          <a:srgbClr val="FFFF99">
            <a:alpha val="89804"/>
          </a:srgbClr>
        </a:solidFill>
        <a:ln>
          <a:solidFill>
            <a:srgbClr val="FFFF00"/>
          </a:solidFill>
        </a:ln>
      </dgm:spPr>
      <dgm:t>
        <a:bodyPr/>
        <a:lstStyle/>
        <a:p>
          <a:pPr rtl="1"/>
          <a:r>
            <a:rPr lang="en-US" dirty="0"/>
            <a:t>Medium</a:t>
          </a:r>
          <a:endParaRPr lang="he-IL" dirty="0"/>
        </a:p>
      </dgm:t>
    </dgm:pt>
    <dgm:pt modelId="{9C7D60EC-01CB-4A1C-AF09-D5C630E15587}" type="parTrans" cxnId="{CC496274-6964-437F-9797-6BD07929F3DD}">
      <dgm:prSet/>
      <dgm:spPr/>
      <dgm:t>
        <a:bodyPr/>
        <a:lstStyle/>
        <a:p>
          <a:pPr rtl="1"/>
          <a:endParaRPr lang="he-IL"/>
        </a:p>
      </dgm:t>
    </dgm:pt>
    <dgm:pt modelId="{8D6263E8-0AB3-46F6-8E53-AAFBA4AA6BDD}" type="sibTrans" cxnId="{CC496274-6964-437F-9797-6BD07929F3DD}">
      <dgm:prSet/>
      <dgm:spPr/>
      <dgm:t>
        <a:bodyPr/>
        <a:lstStyle/>
        <a:p>
          <a:pPr rtl="1"/>
          <a:endParaRPr lang="he-IL"/>
        </a:p>
      </dgm:t>
    </dgm:pt>
    <dgm:pt modelId="{AEDDBF49-5BFC-41CB-8B09-E1923A3AC735}">
      <dgm:prSet phldrT="[טקסט]"/>
      <dgm:spPr>
        <a:solidFill>
          <a:schemeClr val="accent4">
            <a:lumMod val="10000"/>
            <a:lumOff val="90000"/>
            <a:alpha val="90000"/>
          </a:schemeClr>
        </a:solidFill>
        <a:ln>
          <a:solidFill>
            <a:srgbClr val="00B0F0"/>
          </a:solidFill>
        </a:ln>
      </dgm:spPr>
      <dgm:t>
        <a:bodyPr/>
        <a:lstStyle/>
        <a:p>
          <a:pPr rtl="1"/>
          <a:r>
            <a:rPr lang="en-US" dirty="0"/>
            <a:t>Minor</a:t>
          </a:r>
          <a:endParaRPr lang="he-IL" dirty="0"/>
        </a:p>
      </dgm:t>
    </dgm:pt>
    <dgm:pt modelId="{DCBE6D57-2B7F-4958-9A4A-1779D7BD4B3A}" type="parTrans" cxnId="{8FD8AD23-2640-4B0F-B6A4-30A23391920C}">
      <dgm:prSet/>
      <dgm:spPr/>
      <dgm:t>
        <a:bodyPr/>
        <a:lstStyle/>
        <a:p>
          <a:pPr rtl="1"/>
          <a:endParaRPr lang="he-IL"/>
        </a:p>
      </dgm:t>
    </dgm:pt>
    <dgm:pt modelId="{FC665E7B-7EF8-4809-817E-9109BE0F9AE9}" type="sibTrans" cxnId="{8FD8AD23-2640-4B0F-B6A4-30A23391920C}">
      <dgm:prSet/>
      <dgm:spPr/>
      <dgm:t>
        <a:bodyPr/>
        <a:lstStyle/>
        <a:p>
          <a:pPr rtl="1"/>
          <a:endParaRPr lang="he-IL"/>
        </a:p>
      </dgm:t>
    </dgm:pt>
    <dgm:pt modelId="{A23F34E3-C21B-4718-ADC1-74F1A769AD32}">
      <dgm:prSet/>
      <dgm:spPr>
        <a:solidFill>
          <a:schemeClr val="accent3">
            <a:lumMod val="40000"/>
            <a:lumOff val="60000"/>
            <a:alpha val="90000"/>
          </a:schemeClr>
        </a:solidFill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dirty="0"/>
            <a:t>High</a:t>
          </a:r>
          <a:endParaRPr lang="he-IL" dirty="0"/>
        </a:p>
      </dgm:t>
    </dgm:pt>
    <dgm:pt modelId="{483F52A1-6886-4F87-A84B-3DB2D66499F4}" type="parTrans" cxnId="{D4D7ED8F-A768-441E-8994-98F80AEBF33B}">
      <dgm:prSet/>
      <dgm:spPr/>
      <dgm:t>
        <a:bodyPr/>
        <a:lstStyle/>
        <a:p>
          <a:pPr rtl="1"/>
          <a:endParaRPr lang="he-IL"/>
        </a:p>
      </dgm:t>
    </dgm:pt>
    <dgm:pt modelId="{A69D9795-1C27-480E-9493-A6B94B603B1D}" type="sibTrans" cxnId="{D4D7ED8F-A768-441E-8994-98F80AEBF33B}">
      <dgm:prSet/>
      <dgm:spPr/>
      <dgm:t>
        <a:bodyPr/>
        <a:lstStyle/>
        <a:p>
          <a:pPr rtl="1"/>
          <a:endParaRPr lang="he-IL"/>
        </a:p>
      </dgm:t>
    </dgm:pt>
    <dgm:pt modelId="{AC596682-9C93-427B-B8F6-8F919A1F5838}" type="pres">
      <dgm:prSet presAssocID="{06B2E38C-8022-4D7B-98E3-748DF84DDF08}" presName="compositeShape" presStyleCnt="0">
        <dgm:presLayoutVars>
          <dgm:dir/>
          <dgm:resizeHandles/>
        </dgm:presLayoutVars>
      </dgm:prSet>
      <dgm:spPr/>
    </dgm:pt>
    <dgm:pt modelId="{5FE9CEF5-0A17-43A7-A06F-25EFF6798CCF}" type="pres">
      <dgm:prSet presAssocID="{06B2E38C-8022-4D7B-98E3-748DF84DDF08}" presName="pyramid" presStyleLbl="node1" presStyleIdx="0" presStyleCnt="1" custLinFactNeighborX="-89149" custLinFactNeighborY="-13710"/>
      <dgm:spPr>
        <a:noFill/>
        <a:ln>
          <a:noFill/>
        </a:ln>
      </dgm:spPr>
    </dgm:pt>
    <dgm:pt modelId="{875FFACA-0177-47B8-AFD0-C9FF74FBA747}" type="pres">
      <dgm:prSet presAssocID="{06B2E38C-8022-4D7B-98E3-748DF84DDF08}" presName="theList" presStyleCnt="0"/>
      <dgm:spPr/>
    </dgm:pt>
    <dgm:pt modelId="{7F6E4E43-E39D-4172-85C7-3D39B8A4BD1B}" type="pres">
      <dgm:prSet presAssocID="{F7841A29-70F7-4333-BAE5-572EB1A2C6CC}" presName="aNode" presStyleLbl="fgAcc1" presStyleIdx="0" presStyleCnt="4">
        <dgm:presLayoutVars>
          <dgm:bulletEnabled val="1"/>
        </dgm:presLayoutVars>
      </dgm:prSet>
      <dgm:spPr/>
    </dgm:pt>
    <dgm:pt modelId="{0924CD52-7F6B-4521-A6EE-51BAB4309EC5}" type="pres">
      <dgm:prSet presAssocID="{F7841A29-70F7-4333-BAE5-572EB1A2C6CC}" presName="aSpace" presStyleCnt="0"/>
      <dgm:spPr/>
    </dgm:pt>
    <dgm:pt modelId="{D7274D04-FEB9-4130-B28D-5715F070DFA3}" type="pres">
      <dgm:prSet presAssocID="{A23F34E3-C21B-4718-ADC1-74F1A769AD32}" presName="aNode" presStyleLbl="fgAcc1" presStyleIdx="1" presStyleCnt="4">
        <dgm:presLayoutVars>
          <dgm:bulletEnabled val="1"/>
        </dgm:presLayoutVars>
      </dgm:prSet>
      <dgm:spPr/>
    </dgm:pt>
    <dgm:pt modelId="{7A1DC20F-BF92-4610-93C6-C68B5AD678C6}" type="pres">
      <dgm:prSet presAssocID="{A23F34E3-C21B-4718-ADC1-74F1A769AD32}" presName="aSpace" presStyleCnt="0"/>
      <dgm:spPr/>
    </dgm:pt>
    <dgm:pt modelId="{4F474644-B0C5-4310-BEE8-2EC550454E75}" type="pres">
      <dgm:prSet presAssocID="{2EBDAF20-61BF-4D44-9663-667580061D42}" presName="aNode" presStyleLbl="fgAcc1" presStyleIdx="2" presStyleCnt="4">
        <dgm:presLayoutVars>
          <dgm:bulletEnabled val="1"/>
        </dgm:presLayoutVars>
      </dgm:prSet>
      <dgm:spPr/>
    </dgm:pt>
    <dgm:pt modelId="{6AC049E1-D3AD-4353-9676-592CC6ED147E}" type="pres">
      <dgm:prSet presAssocID="{2EBDAF20-61BF-4D44-9663-667580061D42}" presName="aSpace" presStyleCnt="0"/>
      <dgm:spPr/>
    </dgm:pt>
    <dgm:pt modelId="{7BC24063-92E9-41F5-89A8-0F102D3A43BD}" type="pres">
      <dgm:prSet presAssocID="{AEDDBF49-5BFC-41CB-8B09-E1923A3AC735}" presName="aNode" presStyleLbl="fgAcc1" presStyleIdx="3" presStyleCnt="4">
        <dgm:presLayoutVars>
          <dgm:bulletEnabled val="1"/>
        </dgm:presLayoutVars>
      </dgm:prSet>
      <dgm:spPr/>
    </dgm:pt>
    <dgm:pt modelId="{8E220AA0-2CF4-447D-A4DB-E0DB814F8692}" type="pres">
      <dgm:prSet presAssocID="{AEDDBF49-5BFC-41CB-8B09-E1923A3AC735}" presName="aSpace" presStyleCnt="0"/>
      <dgm:spPr/>
    </dgm:pt>
  </dgm:ptLst>
  <dgm:cxnLst>
    <dgm:cxn modelId="{A2220504-361B-43E9-9B8E-2D12791C32C2}" type="presOf" srcId="{2EBDAF20-61BF-4D44-9663-667580061D42}" destId="{4F474644-B0C5-4310-BEE8-2EC550454E75}" srcOrd="0" destOrd="0" presId="urn:microsoft.com/office/officeart/2005/8/layout/pyramid2"/>
    <dgm:cxn modelId="{8FD8AD23-2640-4B0F-B6A4-30A23391920C}" srcId="{06B2E38C-8022-4D7B-98E3-748DF84DDF08}" destId="{AEDDBF49-5BFC-41CB-8B09-E1923A3AC735}" srcOrd="3" destOrd="0" parTransId="{DCBE6D57-2B7F-4958-9A4A-1779D7BD4B3A}" sibTransId="{FC665E7B-7EF8-4809-817E-9109BE0F9AE9}"/>
    <dgm:cxn modelId="{44238467-FBCD-4FE1-B7BF-55551FB0DBEF}" srcId="{06B2E38C-8022-4D7B-98E3-748DF84DDF08}" destId="{F7841A29-70F7-4333-BAE5-572EB1A2C6CC}" srcOrd="0" destOrd="0" parTransId="{EA603B3C-B06F-41B3-8D6D-4DBB09B430D9}" sibTransId="{A515AD9B-C08B-4FDB-8102-7AD77B9135E0}"/>
    <dgm:cxn modelId="{1E5C084C-3252-45B0-A8E1-1C2298BB6A3F}" type="presOf" srcId="{06B2E38C-8022-4D7B-98E3-748DF84DDF08}" destId="{AC596682-9C93-427B-B8F6-8F919A1F5838}" srcOrd="0" destOrd="0" presId="urn:microsoft.com/office/officeart/2005/8/layout/pyramid2"/>
    <dgm:cxn modelId="{CC496274-6964-437F-9797-6BD07929F3DD}" srcId="{06B2E38C-8022-4D7B-98E3-748DF84DDF08}" destId="{2EBDAF20-61BF-4D44-9663-667580061D42}" srcOrd="2" destOrd="0" parTransId="{9C7D60EC-01CB-4A1C-AF09-D5C630E15587}" sibTransId="{8D6263E8-0AB3-46F6-8E53-AAFBA4AA6BDD}"/>
    <dgm:cxn modelId="{8D25887F-05C3-4257-8AB5-8F0C865F1725}" type="presOf" srcId="{A23F34E3-C21B-4718-ADC1-74F1A769AD32}" destId="{D7274D04-FEB9-4130-B28D-5715F070DFA3}" srcOrd="0" destOrd="0" presId="urn:microsoft.com/office/officeart/2005/8/layout/pyramid2"/>
    <dgm:cxn modelId="{8FDD5284-D57E-4D37-B1DA-2CC458CAE99E}" type="presOf" srcId="{F7841A29-70F7-4333-BAE5-572EB1A2C6CC}" destId="{7F6E4E43-E39D-4172-85C7-3D39B8A4BD1B}" srcOrd="0" destOrd="0" presId="urn:microsoft.com/office/officeart/2005/8/layout/pyramid2"/>
    <dgm:cxn modelId="{D4D7ED8F-A768-441E-8994-98F80AEBF33B}" srcId="{06B2E38C-8022-4D7B-98E3-748DF84DDF08}" destId="{A23F34E3-C21B-4718-ADC1-74F1A769AD32}" srcOrd="1" destOrd="0" parTransId="{483F52A1-6886-4F87-A84B-3DB2D66499F4}" sibTransId="{A69D9795-1C27-480E-9493-A6B94B603B1D}"/>
    <dgm:cxn modelId="{582438EE-AD1E-45FA-838A-AE949EF03F11}" type="presOf" srcId="{AEDDBF49-5BFC-41CB-8B09-E1923A3AC735}" destId="{7BC24063-92E9-41F5-89A8-0F102D3A43BD}" srcOrd="0" destOrd="0" presId="urn:microsoft.com/office/officeart/2005/8/layout/pyramid2"/>
    <dgm:cxn modelId="{C7A1A646-3464-4074-AF58-5769F6AF9A0B}" type="presParOf" srcId="{AC596682-9C93-427B-B8F6-8F919A1F5838}" destId="{5FE9CEF5-0A17-43A7-A06F-25EFF6798CCF}" srcOrd="0" destOrd="0" presId="urn:microsoft.com/office/officeart/2005/8/layout/pyramid2"/>
    <dgm:cxn modelId="{21794CC0-A6F5-4B2F-B797-51444FDF6673}" type="presParOf" srcId="{AC596682-9C93-427B-B8F6-8F919A1F5838}" destId="{875FFACA-0177-47B8-AFD0-C9FF74FBA747}" srcOrd="1" destOrd="0" presId="urn:microsoft.com/office/officeart/2005/8/layout/pyramid2"/>
    <dgm:cxn modelId="{53206227-FAFE-444C-A053-FBEC68D19CC5}" type="presParOf" srcId="{875FFACA-0177-47B8-AFD0-C9FF74FBA747}" destId="{7F6E4E43-E39D-4172-85C7-3D39B8A4BD1B}" srcOrd="0" destOrd="0" presId="urn:microsoft.com/office/officeart/2005/8/layout/pyramid2"/>
    <dgm:cxn modelId="{6A28025C-F8A8-4BC9-9405-DE5371A635BC}" type="presParOf" srcId="{875FFACA-0177-47B8-AFD0-C9FF74FBA747}" destId="{0924CD52-7F6B-4521-A6EE-51BAB4309EC5}" srcOrd="1" destOrd="0" presId="urn:microsoft.com/office/officeart/2005/8/layout/pyramid2"/>
    <dgm:cxn modelId="{E41EDC37-F39B-409D-B782-CC81C419140F}" type="presParOf" srcId="{875FFACA-0177-47B8-AFD0-C9FF74FBA747}" destId="{D7274D04-FEB9-4130-B28D-5715F070DFA3}" srcOrd="2" destOrd="0" presId="urn:microsoft.com/office/officeart/2005/8/layout/pyramid2"/>
    <dgm:cxn modelId="{4D9B8AFC-997C-4D1E-86EE-A4BCA69383B6}" type="presParOf" srcId="{875FFACA-0177-47B8-AFD0-C9FF74FBA747}" destId="{7A1DC20F-BF92-4610-93C6-C68B5AD678C6}" srcOrd="3" destOrd="0" presId="urn:microsoft.com/office/officeart/2005/8/layout/pyramid2"/>
    <dgm:cxn modelId="{31DCA0D0-8456-4E71-90DF-78DEE7E0C0BE}" type="presParOf" srcId="{875FFACA-0177-47B8-AFD0-C9FF74FBA747}" destId="{4F474644-B0C5-4310-BEE8-2EC550454E75}" srcOrd="4" destOrd="0" presId="urn:microsoft.com/office/officeart/2005/8/layout/pyramid2"/>
    <dgm:cxn modelId="{F8376141-7400-4D69-9701-C317B8F2D0D5}" type="presParOf" srcId="{875FFACA-0177-47B8-AFD0-C9FF74FBA747}" destId="{6AC049E1-D3AD-4353-9676-592CC6ED147E}" srcOrd="5" destOrd="0" presId="urn:microsoft.com/office/officeart/2005/8/layout/pyramid2"/>
    <dgm:cxn modelId="{F8F0267E-F092-46DA-B6A7-1437DB6418B6}" type="presParOf" srcId="{875FFACA-0177-47B8-AFD0-C9FF74FBA747}" destId="{7BC24063-92E9-41F5-89A8-0F102D3A43BD}" srcOrd="6" destOrd="0" presId="urn:microsoft.com/office/officeart/2005/8/layout/pyramid2"/>
    <dgm:cxn modelId="{6C6150B0-7E1E-44E5-9866-80E2AA5E926C}" type="presParOf" srcId="{875FFACA-0177-47B8-AFD0-C9FF74FBA747}" destId="{8E220AA0-2CF4-447D-A4DB-E0DB814F869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CF435-7C8D-41F1-BC6E-9E967748D44E}">
      <dsp:nvSpPr>
        <dsp:cNvPr id="0" name=""/>
        <dsp:cNvSpPr/>
      </dsp:nvSpPr>
      <dsp:spPr>
        <a:xfrm rot="10800000">
          <a:off x="1869179" y="3364"/>
          <a:ext cx="6553708" cy="873734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29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מטרת המצגת </a:t>
          </a:r>
          <a:endParaRPr lang="en-US" sz="2200" kern="1200" dirty="0">
            <a:cs typeface="+mj-cs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תיאור האפליקציה הנבדקת</a:t>
          </a:r>
          <a:endParaRPr lang="en-US" sz="2200" kern="1200" dirty="0"/>
        </a:p>
      </dsp:txBody>
      <dsp:txXfrm rot="10800000">
        <a:off x="2087612" y="3364"/>
        <a:ext cx="6335275" cy="873734"/>
      </dsp:txXfrm>
    </dsp:sp>
    <dsp:sp modelId="{E3F893F3-6501-4AB8-AA92-3CFEFA38FF67}">
      <dsp:nvSpPr>
        <dsp:cNvPr id="0" name=""/>
        <dsp:cNvSpPr/>
      </dsp:nvSpPr>
      <dsp:spPr>
        <a:xfrm>
          <a:off x="1432312" y="3364"/>
          <a:ext cx="873734" cy="8737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7CCF5-16AA-4E0E-88C2-EC10F093A8C3}">
      <dsp:nvSpPr>
        <dsp:cNvPr id="0" name=""/>
        <dsp:cNvSpPr/>
      </dsp:nvSpPr>
      <dsp:spPr>
        <a:xfrm rot="10800000">
          <a:off x="1869179" y="1137915"/>
          <a:ext cx="6553708" cy="873734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29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שיטת העבודה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סוגי הבדיקות שנעשו</a:t>
          </a:r>
          <a:endParaRPr lang="en-US" sz="2200" kern="1200" dirty="0"/>
        </a:p>
      </dsp:txBody>
      <dsp:txXfrm rot="10800000">
        <a:off x="2087612" y="1137915"/>
        <a:ext cx="6335275" cy="873734"/>
      </dsp:txXfrm>
    </dsp:sp>
    <dsp:sp modelId="{199408DC-19C1-4BAA-8039-6E5D72CFCA6F}">
      <dsp:nvSpPr>
        <dsp:cNvPr id="0" name=""/>
        <dsp:cNvSpPr/>
      </dsp:nvSpPr>
      <dsp:spPr>
        <a:xfrm>
          <a:off x="1432312" y="1137915"/>
          <a:ext cx="873734" cy="8737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1C415-5EAD-4724-B2DD-777548655989}">
      <dsp:nvSpPr>
        <dsp:cNvPr id="0" name=""/>
        <dsp:cNvSpPr/>
      </dsp:nvSpPr>
      <dsp:spPr>
        <a:xfrm rot="10800000">
          <a:off x="1869179" y="2272466"/>
          <a:ext cx="6553708" cy="873734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29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מפת אתר / אפליקציה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לוח זמנים בתרשים גאנט</a:t>
          </a:r>
          <a:endParaRPr lang="en-US" sz="2200" kern="1200" dirty="0"/>
        </a:p>
      </dsp:txBody>
      <dsp:txXfrm rot="10800000">
        <a:off x="2087612" y="2272466"/>
        <a:ext cx="6335275" cy="873734"/>
      </dsp:txXfrm>
    </dsp:sp>
    <dsp:sp modelId="{D1A5E7CF-7150-496D-A284-AEA3BA05726A}">
      <dsp:nvSpPr>
        <dsp:cNvPr id="0" name=""/>
        <dsp:cNvSpPr/>
      </dsp:nvSpPr>
      <dsp:spPr>
        <a:xfrm>
          <a:off x="1432312" y="2272466"/>
          <a:ext cx="873734" cy="8737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8C511-58EB-4E32-B458-49EB9D88E57A}">
      <dsp:nvSpPr>
        <dsp:cNvPr id="0" name=""/>
        <dsp:cNvSpPr/>
      </dsp:nvSpPr>
      <dsp:spPr>
        <a:xfrm rot="10800000">
          <a:off x="1869179" y="3407017"/>
          <a:ext cx="6553708" cy="873734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29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תקלות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תוצאות וסטטיסטיקות</a:t>
          </a:r>
          <a:endParaRPr lang="en-US" sz="2200" kern="1200" dirty="0"/>
        </a:p>
      </dsp:txBody>
      <dsp:txXfrm rot="10800000">
        <a:off x="2087612" y="3407017"/>
        <a:ext cx="6335275" cy="873734"/>
      </dsp:txXfrm>
    </dsp:sp>
    <dsp:sp modelId="{18F180D6-477F-4195-ACAC-DBF892D3C332}">
      <dsp:nvSpPr>
        <dsp:cNvPr id="0" name=""/>
        <dsp:cNvSpPr/>
      </dsp:nvSpPr>
      <dsp:spPr>
        <a:xfrm>
          <a:off x="1432312" y="3407017"/>
          <a:ext cx="873734" cy="8737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14FD7-8E7C-4708-BD17-8DF58C54CF38}">
      <dsp:nvSpPr>
        <dsp:cNvPr id="0" name=""/>
        <dsp:cNvSpPr/>
      </dsp:nvSpPr>
      <dsp:spPr>
        <a:xfrm rot="10800000">
          <a:off x="1869179" y="4541568"/>
          <a:ext cx="6553708" cy="873734"/>
        </a:xfrm>
        <a:prstGeom prst="homePlat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29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cs typeface="+mj-cs"/>
            </a:rPr>
            <a:t>מסקנות והמלצות</a:t>
          </a:r>
          <a:endParaRPr lang="en-US" sz="2200" kern="1200" dirty="0"/>
        </a:p>
      </dsp:txBody>
      <dsp:txXfrm rot="10800000">
        <a:off x="2087612" y="4541568"/>
        <a:ext cx="6335275" cy="873734"/>
      </dsp:txXfrm>
    </dsp:sp>
    <dsp:sp modelId="{3E90E0F7-5FA4-4638-ADCD-F0EA6D3F6B29}">
      <dsp:nvSpPr>
        <dsp:cNvPr id="0" name=""/>
        <dsp:cNvSpPr/>
      </dsp:nvSpPr>
      <dsp:spPr>
        <a:xfrm>
          <a:off x="1432312" y="4541568"/>
          <a:ext cx="873734" cy="8737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9CEF5-0A17-43A7-A06F-25EFF6798CCF}">
      <dsp:nvSpPr>
        <dsp:cNvPr id="0" name=""/>
        <dsp:cNvSpPr/>
      </dsp:nvSpPr>
      <dsp:spPr>
        <a:xfrm>
          <a:off x="0" y="0"/>
          <a:ext cx="4800600" cy="4800600"/>
        </a:xfrm>
        <a:prstGeom prst="triangl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E4E43-E39D-4172-85C7-3D39B8A4BD1B}">
      <dsp:nvSpPr>
        <dsp:cNvPr id="0" name=""/>
        <dsp:cNvSpPr/>
      </dsp:nvSpPr>
      <dsp:spPr>
        <a:xfrm>
          <a:off x="2485858" y="480528"/>
          <a:ext cx="3120390" cy="853231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Critical</a:t>
          </a:r>
          <a:endParaRPr lang="he-IL" sz="3600" kern="1200" dirty="0"/>
        </a:p>
      </dsp:txBody>
      <dsp:txXfrm>
        <a:off x="2527509" y="522179"/>
        <a:ext cx="3037088" cy="769929"/>
      </dsp:txXfrm>
    </dsp:sp>
    <dsp:sp modelId="{D7274D04-FEB9-4130-B28D-5715F070DFA3}">
      <dsp:nvSpPr>
        <dsp:cNvPr id="0" name=""/>
        <dsp:cNvSpPr/>
      </dsp:nvSpPr>
      <dsp:spPr>
        <a:xfrm>
          <a:off x="2485858" y="1440414"/>
          <a:ext cx="3120390" cy="853231"/>
        </a:xfrm>
        <a:prstGeom prst="round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</a:t>
          </a:r>
          <a:endParaRPr lang="he-IL" sz="3600" kern="1200" dirty="0"/>
        </a:p>
      </dsp:txBody>
      <dsp:txXfrm>
        <a:off x="2527509" y="1482065"/>
        <a:ext cx="3037088" cy="769929"/>
      </dsp:txXfrm>
    </dsp:sp>
    <dsp:sp modelId="{4F474644-B0C5-4310-BEE8-2EC550454E75}">
      <dsp:nvSpPr>
        <dsp:cNvPr id="0" name=""/>
        <dsp:cNvSpPr/>
      </dsp:nvSpPr>
      <dsp:spPr>
        <a:xfrm>
          <a:off x="2485858" y="2400300"/>
          <a:ext cx="3120390" cy="853231"/>
        </a:xfrm>
        <a:prstGeom prst="roundRect">
          <a:avLst/>
        </a:prstGeom>
        <a:solidFill>
          <a:srgbClr val="FFFF99">
            <a:alpha val="89804"/>
          </a:srgbClr>
        </a:solidFill>
        <a:ln w="1270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Medium</a:t>
          </a:r>
          <a:endParaRPr lang="he-IL" sz="3600" kern="1200" dirty="0"/>
        </a:p>
      </dsp:txBody>
      <dsp:txXfrm>
        <a:off x="2527509" y="2441951"/>
        <a:ext cx="3037088" cy="769929"/>
      </dsp:txXfrm>
    </dsp:sp>
    <dsp:sp modelId="{7BC24063-92E9-41F5-89A8-0F102D3A43BD}">
      <dsp:nvSpPr>
        <dsp:cNvPr id="0" name=""/>
        <dsp:cNvSpPr/>
      </dsp:nvSpPr>
      <dsp:spPr>
        <a:xfrm>
          <a:off x="2485858" y="3360185"/>
          <a:ext cx="3120390" cy="853231"/>
        </a:xfrm>
        <a:prstGeom prst="roundRect">
          <a:avLst/>
        </a:prstGeom>
        <a:solidFill>
          <a:schemeClr val="accent4">
            <a:lumMod val="10000"/>
            <a:lumOff val="90000"/>
            <a:alpha val="90000"/>
          </a:schemeClr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Minor</a:t>
          </a:r>
          <a:endParaRPr lang="he-IL" sz="3600" kern="1200" dirty="0"/>
        </a:p>
      </dsp:txBody>
      <dsp:txXfrm>
        <a:off x="2527509" y="3401836"/>
        <a:ext cx="3037088" cy="76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01/01/23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01/01/23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עירוני נס ציונה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4681" y="2895600"/>
            <a:ext cx="5486400" cy="914400"/>
          </a:xfrm>
        </p:spPr>
        <p:txBody>
          <a:bodyPr/>
          <a:lstStyle/>
          <a:p>
            <a:pPr algn="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אפליקציה בבדיקה 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C30F6-FD60-B4B2-E2CF-D707977D9B5C}"/>
              </a:ext>
            </a:extLst>
          </p:cNvPr>
          <p:cNvSpPr txBox="1"/>
          <p:nvPr/>
        </p:nvSpPr>
        <p:spPr>
          <a:xfrm>
            <a:off x="8188411" y="3276600"/>
            <a:ext cx="296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dirty="0">
                <a:solidFill>
                  <a:schemeClr val="bg2">
                    <a:lumMod val="25000"/>
                    <a:lumOff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מציגים: עומר שחף - אור דסה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78F41F-A345-8A40-0519-9DA5D0CF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2528888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1F421-0128-99E5-9D1C-A80C54AA5D65}"/>
              </a:ext>
            </a:extLst>
          </p:cNvPr>
          <p:cNvSpPr txBox="1"/>
          <p:nvPr/>
        </p:nvSpPr>
        <p:spPr>
          <a:xfrm>
            <a:off x="9525000" y="3625334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bg2">
                    <a:lumMod val="25000"/>
                    <a:lumOff val="75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לקוח: קובי יונסי 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לוח זמנים בתרשים </a:t>
            </a:r>
            <a:br>
              <a:rPr lang="he-IL" dirty="0"/>
            </a:br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גאנט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5FFE1-A477-5CDD-575D-F00EB8BC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B341B-E178-DF66-A62D-96ECEAEE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2192000" cy="43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6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5">
            <a:extLst>
              <a:ext uri="{FF2B5EF4-FFF2-40B4-BE49-F238E27FC236}">
                <a16:creationId xmlns:a16="http://schemas.microsoft.com/office/drawing/2014/main" id="{4A12809C-02C0-E674-7417-B4142082B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632226"/>
              </p:ext>
            </p:extLst>
          </p:nvPr>
        </p:nvGraphicFramePr>
        <p:xfrm>
          <a:off x="6019800" y="1754659"/>
          <a:ext cx="569180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תקלות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EF41B-E7CD-8724-2B67-5D1A7C3CF974}"/>
              </a:ext>
            </a:extLst>
          </p:cNvPr>
          <p:cNvSpPr txBox="1"/>
          <p:nvPr/>
        </p:nvSpPr>
        <p:spPr>
          <a:xfrm>
            <a:off x="304800" y="1892801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תקלה קריטית -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קריסת המערכת/האפליקציה או כאשר התהליך הנבדק אינו מתבצע בצורה תקינה וגורם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לנזק בתהליכים אחרים או לשיבוש/אובדן נתונים או נפילת פונקציה מרכזית ועיקרית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אשר לא מאפשרת המשך עבודה.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-תקלה גבוהה - 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הפונקציה/תהליך הנבדק אינו מתבצע בצורה תקינה אך אינו גורם נזק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לפונקציות/תהליכים אחרים או לנתונים, ניתן לעקוף את התקלה ע"י תיקון מקומי,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ולהמשיך עבודה רציפה.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תקלה בינונית –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הפונקציה/תהליך הנבדק אינו מתבצע בצורה תקינה אך אינו גורם נזק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לפונקציות/תהליכים אחרים או לנתונים, לדוגמא קבלת הודעת שגיאה לא נכונה.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- תקלה קלה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כאשר התהליך אינו נפגע אך צריך לשפרו, לדוגמא פעולה קוסמטית במסך, שגיאות כתיב.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95CD8-787E-80CF-D766-EFB5FF702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7D2E-A7D9-51CF-CD19-EEE28D96EC86}"/>
              </a:ext>
            </a:extLst>
          </p:cNvPr>
          <p:cNvSpPr txBox="1"/>
          <p:nvPr/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גרפים  וסטטיסטיקות</a:t>
            </a:r>
          </a:p>
          <a:p>
            <a:pPr algn="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C3957DE-6010-A694-AB20-7704206D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3069"/>
            <a:ext cx="6172200" cy="3471862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897C612-604E-09AF-C10C-83378833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גרף זה מציג את סוגי הבאגים שנמצאו וכמותם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 לפי גרף זה ניתן להסיק שרוב הבאגים   באתר נובעים מבעיותG.U.I  </a:t>
            </a:r>
          </a:p>
          <a:p>
            <a:pPr algn="r" rtl="1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ולפיכך נמליץ לצוות הפיתוח לפעול על מנת למג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ר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 בעיות אלו מבעוד מועד בגרסה הבאה.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33D95F-D138-599C-9DF0-661C1B26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7D2E-A7D9-51CF-CD19-EEE28D96EC86}"/>
              </a:ext>
            </a:extLst>
          </p:cNvPr>
          <p:cNvSpPr txBox="1"/>
          <p:nvPr/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גרפים  וסטטיסטיקות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897C612-604E-09AF-C10C-83378833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r" rtl="1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גרף זה מציג את 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רמת חומרת הבאגים 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שנמ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צאו וכמותם לפי שלושת סבבי הבדיקה.</a:t>
            </a:r>
          </a:p>
          <a:p>
            <a:pPr algn="r" rtl="1"/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הבאגים מחולקים לפי רמות חומרה הבאות: נמוכה, בינונית, גבוהה וקריטית.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לפי הממצאים ניתן לראות שכמות הבאגים מצטמצמת בכל סבב אך גם שישנם באגים חדשים המתגלים בין סבבי הבדיקות. </a:t>
            </a:r>
            <a:endParaRPr 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577A5-1D6E-7796-04FE-0B55EED8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81AE7-9168-DE53-7407-C46805C4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691640"/>
            <a:ext cx="6172200" cy="34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7D2E-A7D9-51CF-CD19-EEE28D96EC86}"/>
              </a:ext>
            </a:extLst>
          </p:cNvPr>
          <p:cNvSpPr txBox="1"/>
          <p:nvPr/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גרפים  וסטטיסטיקות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897C612-604E-09AF-C10C-83378833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גרף זה מציג את 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סטאטוס הבאגים מסודר לפי סבבי הבדיקות שבוצעו.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לפי הממצאים ניתן לראות שמרבית הבאגים תוקנו בסבב השני ובנוסף לכך שבסבב השלישי ישנם הכי הרבה באגים ידועים למפתחים. </a:t>
            </a:r>
            <a:endParaRPr 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136EA-4E56-8721-AA33-51E52D76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700785"/>
            <a:ext cx="6172200" cy="3447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47F69-AFA3-693E-9956-2FF5E231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7D2E-A7D9-51CF-CD19-EEE28D96EC86}"/>
              </a:ext>
            </a:extLst>
          </p:cNvPr>
          <p:cNvSpPr txBox="1"/>
          <p:nvPr/>
        </p:nvSpPr>
        <p:spPr>
          <a:xfrm>
            <a:off x="7924800" y="838200"/>
            <a:ext cx="3657600" cy="213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גרפים  וסטטיסטיקות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897C612-604E-09AF-C10C-833788332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/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גרף זה מציג את </a:t>
            </a:r>
            <a:r>
              <a:rPr lang="he-IL" kern="1200" dirty="0">
                <a:latin typeface="Arial" panose="020B0604020202020204" pitchFamily="34" charset="0"/>
                <a:cs typeface="Arial" panose="020B0604020202020204" pitchFamily="34" charset="0"/>
              </a:rPr>
              <a:t>הבאגים שנמצאו מסודר לפי מודל  המכשיר הנבדק. 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לפי הממצאים ניתן לראות שמרבית הבאגים התגלו על אייפון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ונמליץ לצוות הפיתוח לשים דגש על תאימות המוצר. </a:t>
            </a:r>
            <a:endParaRPr lang="en-US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69A31-C8CB-BEEC-23DD-29B3FCC1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691640"/>
            <a:ext cx="6172200" cy="3455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FFF34-7386-89EC-FD1B-AC55FB73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7D2E-A7D9-51CF-CD19-EEE28D96EC86}"/>
              </a:ext>
            </a:extLst>
          </p:cNvPr>
          <p:cNvSpPr txBox="1"/>
          <p:nvPr/>
        </p:nvSpPr>
        <p:spPr>
          <a:xfrm>
            <a:off x="2667000" y="838200"/>
            <a:ext cx="5638800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מסקנות והמלצות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A0361-8222-6142-2F6F-0A6A4C67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FC3C8C-A808-EE3F-6066-AE0631236143}"/>
              </a:ext>
            </a:extLst>
          </p:cNvPr>
          <p:cNvSpPr txBox="1"/>
          <p:nvPr/>
        </p:nvSpPr>
        <p:spPr>
          <a:xfrm>
            <a:off x="1104900" y="1981200"/>
            <a:ext cx="8763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228600" algn="r" rtl="1">
              <a:spcBef>
                <a:spcPts val="0"/>
              </a:spcBef>
              <a:spcAft>
                <a:spcPts val="0"/>
              </a:spcAft>
            </a:pPr>
            <a:r>
              <a:rPr lang="he-IL" sz="2000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לפי ממצאי בדיקותינו נמליץ לצוות הפיתוח לפעול על פי הדגשים הבאים</a:t>
            </a:r>
            <a:r>
              <a:rPr lang="en-US" sz="2000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:</a:t>
            </a:r>
          </a:p>
          <a:p>
            <a:pPr marL="457200" marR="0" indent="-228600" algn="ctr" rtl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לצמצם את הקישורים החיצוניים באתר למניעת נטישה מן האפליקציה.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לשים דגש על קישורים שבורים בעמוד הראשי.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לשפר את זמני הטעינה באפליקציה בכל חלקיה.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לשים דגש על תקלות מסוג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G.U.I </a:t>
            </a: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אשר חוזרות באפליקציה פעמים רבות.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להוסיף אפשרות רכישת כרטיסים למשחקים ישירות מתוך האפליקציה.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להוסיף תוכן לקטגוריית ״לוח המשחקים״ או להורידה מהאפליקציה.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להוריד עומס מהעמוד הראשי ולהעביר אותו לעמודים אחרים בסרגל הכלים.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להוסיף אופציה לרכישת סחורה של הקבוצה דרך האפליקציה.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he-I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נמליץ לשים דגש על עזר הנגישות באפליקציה אשר קיים אך לא מופיע בחלק מהעמודים.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r" rtl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23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088EF-7F84-6BEA-2181-DF8A9734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8F8A2-75E2-B7CF-0BA6-5168249E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82722"/>
            <a:ext cx="2066723" cy="1292464"/>
          </a:xfrm>
          <a:prstGeom prst="rect">
            <a:avLst/>
          </a:prstGeom>
        </p:spPr>
      </p:pic>
      <p:pic>
        <p:nvPicPr>
          <p:cNvPr id="6" name="Picture 5" descr="A picture containing person, athletic game, sport, player">
            <a:extLst>
              <a:ext uri="{FF2B5EF4-FFF2-40B4-BE49-F238E27FC236}">
                <a16:creationId xmlns:a16="http://schemas.microsoft.com/office/drawing/2014/main" id="{B42D69BD-3F67-E994-86ED-97A1EB6E9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1768" cy="356698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F58994-CA5E-604A-6B04-2DE0BCFB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68" y="3411275"/>
            <a:ext cx="6570232" cy="34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3706A-7BFA-9ADC-1882-F7D2B91F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30" y="1371600"/>
            <a:ext cx="2066723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11" name="Picture 10" descr="A person holding a basketball&#10;&#10;Description automatically generated">
            <a:extLst>
              <a:ext uri="{FF2B5EF4-FFF2-40B4-BE49-F238E27FC236}">
                <a16:creationId xmlns:a16="http://schemas.microsoft.com/office/drawing/2014/main" id="{FBABD692-1875-00CF-3225-F700C700F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9361"/>
            <a:ext cx="4679055" cy="3793524"/>
          </a:xfrm>
          <a:prstGeom prst="rect">
            <a:avLst/>
          </a:prstGeom>
        </p:spPr>
      </p:pic>
      <p:pic>
        <p:nvPicPr>
          <p:cNvPr id="17" name="Picture 16" descr="A person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B569C7B0-74F0-A6D8-37B9-C2182DD7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124200"/>
            <a:ext cx="3636924" cy="37111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EFF37D-9A05-C6D5-B498-A08A26CF5728}"/>
              </a:ext>
            </a:extLst>
          </p:cNvPr>
          <p:cNvSpPr txBox="1"/>
          <p:nvPr/>
        </p:nvSpPr>
        <p:spPr>
          <a:xfrm>
            <a:off x="4876800" y="2819400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8CCEA5-8D7A-2296-E39C-AD705AEB389D}"/>
              </a:ext>
            </a:extLst>
          </p:cNvPr>
          <p:cNvSpPr txBox="1"/>
          <p:nvPr/>
        </p:nvSpPr>
        <p:spPr>
          <a:xfrm>
            <a:off x="9816732" y="1828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KOBI . Y</a:t>
            </a:r>
          </a:p>
          <a:p>
            <a:pPr algn="ctr"/>
            <a:r>
              <a:rPr lang="en-US" dirty="0"/>
              <a:t>10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71AAE-3538-C7B1-AE80-A2EBFE8D0400}"/>
              </a:ext>
            </a:extLst>
          </p:cNvPr>
          <p:cNvSpPr txBox="1"/>
          <p:nvPr/>
        </p:nvSpPr>
        <p:spPr>
          <a:xfrm>
            <a:off x="1120327" y="1828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KOBE . B</a:t>
            </a:r>
          </a:p>
          <a:p>
            <a:pPr algn="ctr"/>
            <a:r>
              <a:rPr lang="en-US" dirty="0"/>
              <a:t>24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2BDACC-AB13-19AA-2AC9-AD3302CB8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6" b="17548"/>
          <a:stretch/>
        </p:blipFill>
        <p:spPr>
          <a:xfrm rot="17569893" flipV="1">
            <a:off x="9405768" y="4911540"/>
            <a:ext cx="1894188" cy="19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372533"/>
            <a:ext cx="3657600" cy="60960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תוכן עניינים </a:t>
            </a:r>
            <a:endParaRPr lang="en-US" b="1" dirty="0">
              <a:ln w="19050" cmpd="sng">
                <a:solidFill>
                  <a:schemeClr val="accent4"/>
                </a:solidFill>
                <a:prstDash val="solid"/>
              </a:ln>
              <a:solidFill>
                <a:schemeClr val="bg2">
                  <a:lumMod val="50000"/>
                  <a:lumOff val="50000"/>
                </a:schemeClr>
              </a:solidFill>
              <a:latin typeface="David" panose="020E0502060401010101" pitchFamily="34" charset="-79"/>
              <a:ea typeface="Tahoma" panose="020B0604030504040204" pitchFamily="34" charset="0"/>
              <a:cs typeface="David" panose="020E0502060401010101" pitchFamily="34" charset="-79"/>
            </a:endParaRP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71EC65-7E36-F3A0-C639-E4495F86A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259364"/>
              </p:ext>
            </p:extLst>
          </p:nvPr>
        </p:nvGraphicFramePr>
        <p:xfrm>
          <a:off x="1168400" y="1066800"/>
          <a:ext cx="9855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1295185-16F6-8F9A-EFDD-F906482B8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מטרת המצגת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r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סיכום תוצאות הבדיקות (מה נבדק, מהן התוצאות)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סיפוק ערך מוסף המבוסס על התוצאות הללו (גרפים וסטטיסטיקות)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e-IL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ניתוח סיכונים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19012-740B-E90D-C646-8F342A7B7D3F}"/>
              </a:ext>
            </a:extLst>
          </p:cNvPr>
          <p:cNvSpPr txBox="1"/>
          <p:nvPr/>
        </p:nvSpPr>
        <p:spPr>
          <a:xfrm>
            <a:off x="1752600" y="38862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תוצאות מצגת  זאת מאפשרות למשתמש / לקוח  לקבל החלטה </a:t>
            </a:r>
          </a:p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האם להשאיר את האפליקציה באוויר והאם להעביר את המערכת לשלב הבא – עדכון גרסה ותחזוקה שוטפת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73F31-EE99-13E9-1DA1-B837CBFA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5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קצת רקע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300" y="2057400"/>
            <a:ext cx="2819400" cy="685800"/>
          </a:xfrm>
        </p:spPr>
        <p:txBody>
          <a:bodyPr>
            <a:normAutofit/>
          </a:bodyPr>
          <a:lstStyle/>
          <a:p>
            <a:pPr marL="0" lvl="0" indent="0" algn="r" rtl="1">
              <a:lnSpc>
                <a:spcPct val="107000"/>
              </a:lnSpc>
              <a:spcAft>
                <a:spcPts val="0"/>
              </a:spcAft>
              <a:buNone/>
            </a:pPr>
            <a:r>
              <a:rPr lang="he-IL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מי הם עירוני נס ציונה ?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DFA3E-5112-0D61-BD2C-E5CE59DEA394}"/>
              </a:ext>
            </a:extLst>
          </p:cNvPr>
          <p:cNvSpPr txBox="1"/>
          <p:nvPr/>
        </p:nvSpPr>
        <p:spPr>
          <a:xfrm>
            <a:off x="1905000" y="2667000"/>
            <a:ext cx="7696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עירוני נס ציונה היא קבוצת כדורסל ישראלית מהעיר נס ציונה, המתמודדת בליגת העל בכדורסל. הקבוצה מתאמנת ומארחת בהיכל הספורט לב המושבה.</a:t>
            </a: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בעונת 2012/13 העפילה הקבוצה לראשונה בתולדותיה לליגת העל</a:t>
            </a: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בעונת 2018/19 הצטרפה לליגת היורופקאפ של פיב"א אירופה ממנה הודחה בשלב שמינית הגמר</a:t>
            </a: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בעונת 2020/21 זכתה נס ציונה בגביע היורופקאפ, לאחר שניצחה את סטאל אוסטרוב מפולין 74:82</a:t>
            </a: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98CD8-9A8E-2EFA-C268-8D435914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תיאור האפליקציה הנבדקת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DFA3E-5112-0D61-BD2C-E5CE59DEA394}"/>
              </a:ext>
            </a:extLst>
          </p:cNvPr>
          <p:cNvSpPr txBox="1"/>
          <p:nvPr/>
        </p:nvSpPr>
        <p:spPr>
          <a:xfrm>
            <a:off x="1905000" y="2667000"/>
            <a:ext cx="769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סוג האפליקציה: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זוהי אפליקציית תדמית לקבוצת הכדורסל אשר נועדה בעיקר ככלי מעקב לאוהדים אחרי פעילויות הקבוצה ובנוסף האפליקציה משמשת ככלי לרכישת כרטיסים למשחקי הקבוצה. </a:t>
            </a: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למי מיועדת האפליקציה: </a:t>
            </a:r>
          </a:p>
          <a:p>
            <a:pPr algn="r" rtl="1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האפליקציה מיועדת לאוהדי קבוצת הכדורסל עירוני נס ציונה אשר מעוניינים לעקוב אחרי פעילויות הקבוצה </a:t>
            </a: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מטרת האפליקציה: </a:t>
            </a:r>
          </a:p>
          <a:p>
            <a:pPr algn="r"/>
            <a:r>
              <a:rPr lang="he-IL" dirty="0" err="1">
                <a:latin typeface="Arial" panose="020B0604020202020204" pitchFamily="34" charset="0"/>
                <a:cs typeface="Arial" panose="020B0604020202020204" pitchFamily="34" charset="0"/>
              </a:rPr>
              <a:t>להנגיש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ולחשוף את הקבוצה ליותר אוהדים ונתן מידע נוח ומרוכז לאוהדים אלו, בנוסף האפליקציה תאפשר רכישה מסודרת של כרטיסים למשחקים ורכישת מנויים עונתיים. </a:t>
            </a:r>
          </a:p>
          <a:p>
            <a:pPr algn="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A8B57-B88C-799F-E7BB-01DE3560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25230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he-IL" sz="3600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שיטת העבודה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2209800"/>
            <a:ext cx="7232650" cy="3962400"/>
          </a:xfrm>
        </p:spPr>
        <p:txBody>
          <a:bodyPr>
            <a:normAutofit lnSpcReduction="10000"/>
          </a:bodyPr>
          <a:lstStyle/>
          <a:p>
            <a:pPr marL="342900" indent="-342900" algn="r" rtl="1">
              <a:buFont typeface="Franklin Gothic Medium" panose="020B0603020102020204" pitchFamily="34" charset="0"/>
              <a:buChar char="х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העדר מסמך אפיון של האפליקציה</a:t>
            </a: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Wingdings" panose="05000000000000000000" pitchFamily="2" charset="2"/>
              <a:buChar char="ü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בדיקות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Testing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בשילוב עם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List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Wingdings" panose="05000000000000000000" pitchFamily="2" charset="2"/>
              <a:buChar char="ü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הבדיקות יבוצעו אך ורק על סביבת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Client-Side 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Franklin Gothic Medium" panose="020B0603020102020204" pitchFamily="34" charset="0"/>
              <a:buChar char="х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אין גישה 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Server-Side Testing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buFont typeface="Wingdings" panose="05000000000000000000" pitchFamily="2" charset="2"/>
              <a:buChar char="ü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הבדיקות שנעשו הן בדיקות ידניות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3EB74-3676-FE6F-CE06-8CF6BA5A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0"/>
            <a:ext cx="10058400" cy="1143000"/>
          </a:xfrm>
        </p:spPr>
        <p:txBody>
          <a:bodyPr/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הבדיקות שנעשו </a:t>
            </a:r>
            <a:endParaRPr lang="en-US" b="1" dirty="0">
              <a:ln w="19050" cmpd="sng">
                <a:solidFill>
                  <a:schemeClr val="accent4"/>
                </a:solidFill>
                <a:prstDash val="solid"/>
              </a:ln>
              <a:solidFill>
                <a:schemeClr val="bg2">
                  <a:lumMod val="50000"/>
                  <a:lumOff val="50000"/>
                </a:schemeClr>
              </a:solidFill>
              <a:latin typeface="David" panose="020E0502060401010101" pitchFamily="34" charset="-79"/>
              <a:ea typeface="Tahoma" panose="020B0604030504040204" pitchFamily="34" charset="0"/>
              <a:cs typeface="David" panose="020E0502060401010101" pitchFamily="34" charset="-79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9800" y="1752600"/>
            <a:ext cx="7924800" cy="3962400"/>
          </a:xfrm>
        </p:spPr>
        <p:txBody>
          <a:bodyPr>
            <a:normAutofit fontScale="70000" lnSpcReduction="20000"/>
          </a:bodyPr>
          <a:lstStyle/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GUI</a:t>
            </a:r>
            <a:r>
              <a:rPr lang="he-I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תצוגת האפליקציה, פונטים, שדות טקסט, כפתורים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he-I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גלילות וצביטות(זום).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</a:pPr>
            <a:r>
              <a:rPr lang="en-US" altLang="en-US" dirty="0">
                <a:latin typeface="inherit"/>
              </a:rPr>
              <a:t>Functionality</a:t>
            </a: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פעולות עיקריות באפליקציה: מעבר בין דפים, צפייה במידע ותמונות וסרטונים, השארת פרטי התקשרות וניסיון רכישות.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Usability</a:t>
            </a: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-שימושיות וידידותיות האפליקציה למשתמש, האם הוא מובן ונוח לתפעול.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Compatibility</a:t>
            </a:r>
            <a:r>
              <a:rPr lang="ar-SA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התאמה למכשירים  שונים(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(iPhone – android </a:t>
            </a:r>
            <a:endParaRPr lang="he-IL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+mj-cs"/>
              </a:rPr>
              <a:t>Accessibility</a:t>
            </a:r>
            <a:r>
              <a:rPr lang="he-IL" sz="2400" dirty="0">
                <a:cs typeface="+mj-cs"/>
              </a:rPr>
              <a:t>- בדיקות הנגשה לבעלי מוגבלויות.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072DF-4080-4A6C-0CCE-535DCC4D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143000"/>
          </a:xfrm>
        </p:spPr>
        <p:txBody>
          <a:bodyPr/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הבדיקות שלא שנעשו </a:t>
            </a:r>
            <a:endParaRPr lang="en-US" b="1" dirty="0">
              <a:ln w="19050" cmpd="sng">
                <a:solidFill>
                  <a:schemeClr val="accent4"/>
                </a:solidFill>
                <a:prstDash val="solid"/>
              </a:ln>
              <a:solidFill>
                <a:schemeClr val="bg2">
                  <a:lumMod val="50000"/>
                  <a:lumOff val="50000"/>
                </a:schemeClr>
              </a:solidFill>
              <a:latin typeface="David" panose="020E0502060401010101" pitchFamily="34" charset="-79"/>
              <a:ea typeface="Tahoma" panose="020B0604030504040204" pitchFamily="34" charset="0"/>
              <a:cs typeface="David" panose="020E0502060401010101" pitchFamily="34" charset="-79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52600"/>
            <a:ext cx="9677400" cy="3962400"/>
          </a:xfrm>
        </p:spPr>
        <p:txBody>
          <a:bodyPr>
            <a:norm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400" dirty="0">
                <a:cs typeface="+mj-cs"/>
              </a:rPr>
              <a:t>Maintainability</a:t>
            </a:r>
            <a:r>
              <a:rPr lang="he-IL" sz="2400" dirty="0">
                <a:cs typeface="+mj-cs"/>
              </a:rPr>
              <a:t> – מכיוון שהבדיקות מבוצעות כ- </a:t>
            </a:r>
            <a:r>
              <a:rPr lang="en-US" sz="2400" dirty="0">
                <a:cs typeface="+mj-cs"/>
              </a:rPr>
              <a:t>Client-side testing</a:t>
            </a:r>
            <a:r>
              <a:rPr lang="he-IL" sz="2400" dirty="0">
                <a:cs typeface="+mj-cs"/>
              </a:rPr>
              <a:t> לא ניתן לבצע בדיקות אלו</a:t>
            </a:r>
            <a:endParaRPr lang="en-US" sz="2400" dirty="0">
              <a:cs typeface="+mj-c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400" dirty="0">
                <a:cs typeface="+mj-cs"/>
              </a:rPr>
              <a:t>Survival and recovery</a:t>
            </a:r>
            <a:r>
              <a:rPr lang="he-IL" sz="2400" dirty="0">
                <a:cs typeface="+mj-cs"/>
              </a:rPr>
              <a:t> - מכיוון שהבדיקות מבוצעות כ- </a:t>
            </a:r>
            <a:r>
              <a:rPr lang="en-US" sz="2400" dirty="0">
                <a:cs typeface="+mj-cs"/>
              </a:rPr>
              <a:t>Client-side testing</a:t>
            </a:r>
            <a:r>
              <a:rPr lang="he-IL" sz="2400" dirty="0">
                <a:cs typeface="+mj-cs"/>
              </a:rPr>
              <a:t> לא ניתן לבצע בדיקות אלו</a:t>
            </a:r>
            <a:endParaRPr lang="en-US" sz="2400" dirty="0">
              <a:cs typeface="+mj-cs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400" dirty="0">
                <a:cs typeface="+mj-cs"/>
              </a:rPr>
              <a:t>Security</a:t>
            </a:r>
            <a:r>
              <a:rPr lang="he-IL" sz="2400" dirty="0">
                <a:cs typeface="+mj-cs"/>
              </a:rPr>
              <a:t> – מכיוון שהבדיקות מבוצעות כ- </a:t>
            </a:r>
            <a:r>
              <a:rPr lang="en-US" sz="2400" dirty="0">
                <a:cs typeface="+mj-cs"/>
              </a:rPr>
              <a:t>Client-side testing</a:t>
            </a:r>
            <a:r>
              <a:rPr lang="he-IL" sz="2400" dirty="0">
                <a:cs typeface="+mj-cs"/>
              </a:rPr>
              <a:t> לא ניתן לבצע בדיקות אלו</a:t>
            </a:r>
            <a:endParaRPr lang="en-US" sz="2400" dirty="0"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62DD-3C9C-F054-6455-79C48BC9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ln w="19050" cmpd="sng">
                  <a:solidFill>
                    <a:schemeClr val="accent4"/>
                  </a:solidFill>
                  <a:prstDash val="solid"/>
                </a:ln>
                <a:solidFill>
                  <a:schemeClr val="bg2">
                    <a:lumMod val="50000"/>
                    <a:lumOff val="50000"/>
                  </a:schemeClr>
                </a:solidFill>
                <a:latin typeface="David" panose="020E0502060401010101" pitchFamily="34" charset="-79"/>
                <a:ea typeface="Tahoma" panose="020B0604030504040204" pitchFamily="34" charset="0"/>
                <a:cs typeface="David" panose="020E0502060401010101" pitchFamily="34" charset="-79"/>
              </a:rPr>
              <a:t>מפת האתר </a:t>
            </a:r>
            <a:endParaRPr lang="en-US" b="1" dirty="0">
              <a:ln w="19050" cmpd="sng">
                <a:solidFill>
                  <a:schemeClr val="accent4"/>
                </a:solidFill>
                <a:prstDash val="solid"/>
              </a:ln>
              <a:solidFill>
                <a:schemeClr val="bg2">
                  <a:lumMod val="50000"/>
                  <a:lumOff val="50000"/>
                </a:schemeClr>
              </a:solidFill>
              <a:latin typeface="David" panose="020E0502060401010101" pitchFamily="34" charset="-79"/>
              <a:ea typeface="Tahoma" panose="020B0604030504040204" pitchFamily="34" charset="0"/>
              <a:cs typeface="David" panose="020E0502060401010101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98CB6-4390-4323-4585-996B324B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00200"/>
            <a:ext cx="12115800" cy="3985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0D6ED-AEE4-F784-646B-B1719CC0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468230" cy="14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25660</TotalTime>
  <Words>865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David</vt:lpstr>
      <vt:lpstr>Franklin Gothic Medium</vt:lpstr>
      <vt:lpstr>Impact</vt:lpstr>
      <vt:lpstr>inherit</vt:lpstr>
      <vt:lpstr>Symbol</vt:lpstr>
      <vt:lpstr>Wingdings</vt:lpstr>
      <vt:lpstr>Basketball 16x9</vt:lpstr>
      <vt:lpstr>עירוני נס ציונה</vt:lpstr>
      <vt:lpstr>תוכן עניינים </vt:lpstr>
      <vt:lpstr>מטרת המצגת</vt:lpstr>
      <vt:lpstr>קצת רקע </vt:lpstr>
      <vt:lpstr>תיאור האפליקציה הנבדקת </vt:lpstr>
      <vt:lpstr>שיטת העבודה</vt:lpstr>
      <vt:lpstr>הבדיקות שנעשו </vt:lpstr>
      <vt:lpstr>הבדיקות שלא שנעשו </vt:lpstr>
      <vt:lpstr>מפת האתר </vt:lpstr>
      <vt:lpstr>לוח זמנים בתרשים  גאנט</vt:lpstr>
      <vt:lpstr>תקלות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הפועל חולון</dc:title>
  <dc:creator>or dassa</dc:creator>
  <cp:lastModifiedBy>or dassa</cp:lastModifiedBy>
  <cp:revision>14</cp:revision>
  <dcterms:created xsi:type="dcterms:W3CDTF">2022-12-16T16:14:48Z</dcterms:created>
  <dcterms:modified xsi:type="dcterms:W3CDTF">2023-01-03T13:21:41Z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